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png" ContentType="image/png"/>
  <Override PartName="/ppt/media/image4.jpeg" ContentType="image/jpeg"/>
  <Override PartName="/ppt/media/image5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32C9486-CFD4-4036-AE09-25F6F4791E7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0DA428-D50C-44B1-A072-AB753C15553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3280" cy="685080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70600" cy="1468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80080" cy="43862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360" y="572040"/>
            <a:ext cx="9143280" cy="51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42345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2024-01-24T21:32:41Z</dcterms:modified>
  <cp:revision>322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